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82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82C68-79A0-A934-66E0-313B87BF5C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2DBC7D-4751-89F9-C71B-85CDD36E96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DE3E1-8059-8E8A-4928-697F84F5B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A6386-095E-FA39-F6D4-440470793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C162B-15FF-3EA0-992E-DF0D5A6C1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13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D390B-8D5B-976E-D517-63E2B2261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0A2230-356B-C2DE-9B88-74BE1B64E6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33BC1-D86A-EE62-D212-6E28BAE6A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F2B51-9548-C83A-BD6D-559031868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84189-477F-3F6B-CEA8-BDD1DB3C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720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0AE671-EBB3-4C2C-6F87-1D54188829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3B069A-7C24-694F-B711-D7942FB4D9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462F7-C190-A420-FEB0-CC8BC880E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87B33-FC2E-5598-103E-C927844BC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AA080-9468-CCCA-5FE6-1F620C142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73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208B5-279D-75A9-95CB-612E0DD3A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8FF6A-9D73-CD7F-254C-DFA52F24D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A6770-E86A-0A08-6028-A4184FC1E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77165-E1F1-EAE8-9956-2877FD252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2F4FC-ADBD-BCE9-F323-E5BFA0CE8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238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EE46F-4616-EC88-8204-377D4DB84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6EA76-6DC5-68E1-F32F-57BCEA2F01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4CA05-CFAB-6BAA-C862-A264208F4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9E6D1-8086-B985-54B5-FA2E49E5E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F3075-38FD-9694-4497-FC306E14A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702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B9CCA-DD84-A479-0A2C-AD95AC74F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A4BBF-8D83-B12E-6F64-FCE50C5D7E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3F8C6-F364-9BE4-E05F-BE062D5009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8ABCD-84AF-99EB-8DE5-6F48C0CD0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5972F-92AA-6751-EC5C-866C9B8A7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FD34DD-E549-1DD2-DC32-9A70883FE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079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11E8B-E91B-9C35-B3F9-CC242EC29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D73378-B621-4954-E93E-2F62ECAA9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7E56D9-CDB2-AD7C-050A-D59A2F523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CFA91A-C08F-8858-44CA-0326FEE43C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0C5F65-99FC-0BFD-837C-6C578AE7D9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A7D7F7-BB0A-DA94-3F3B-7B0BAC70F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D05830-247B-D97D-298B-AAB3BC559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20F4EE-24F8-2E85-E174-FF673A745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258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2153-7109-EAA1-1D87-D36C9DD1C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00427D-3ED7-F9AE-1F10-B2F5FC63B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737A8F-9E42-1CD1-D2BD-A4BE0823D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16B036-1481-F48C-D7A0-EB53C8215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B142D8-B92F-7466-9D07-0A5D0800C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DEFCBE-D246-5E70-6B16-75653F7C5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918FE-1691-DA16-CD30-D459B9715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84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6F46C-D622-2152-120C-A313C07C6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94F65-D110-91CC-8E21-83D76B9FC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137A2C-5505-B1E2-68A3-6D5F4C6BBC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9B0F79-ADD4-3004-893A-D381313B0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98067-73A7-E746-7436-95088A004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E6353C-EE7A-750B-76C4-8C671C284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87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CEB92-E59A-08FF-7F17-E8D8A9C13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FC985C-5F7A-7B41-504A-7E678D3AA8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B03EEB-EEED-E333-B7F1-C2072D1E0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572E5C-5EBC-2D0E-8D92-512C4133F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203310-12C2-3063-DA2A-801F36881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0DB82-38D2-CFC5-6E4A-B4D5A8853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068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26A3B0-D953-844B-A39F-187F63EBC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6A22D7-625C-2E3D-1A1A-361BE8EE8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156319-B532-8F29-016D-E4476A48D9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725A5B-EEE2-476A-8369-2F38CCD9098E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F6F37-2995-0576-68C7-36043B11C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FB046-67F2-C736-7A3D-2CAA7326F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1387B6-7D8C-4B24-9EB2-43A4D2015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194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BA4DB-833D-30E2-1B89-6D318AEC5B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/>
              <a:t>pEGGLE</a:t>
            </a:r>
            <a:r>
              <a:rPr lang="en-US" b="1" dirty="0"/>
              <a:t> SPEL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F385CA-A168-2368-4AA5-7E23D2F521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Gemaakt</a:t>
            </a:r>
            <a:r>
              <a:rPr lang="en-US" dirty="0"/>
              <a:t> </a:t>
            </a:r>
            <a:r>
              <a:rPr lang="en-US" dirty="0" err="1"/>
              <a:t>dooer</a:t>
            </a:r>
            <a:r>
              <a:rPr lang="en-US" dirty="0"/>
              <a:t> </a:t>
            </a:r>
            <a:r>
              <a:rPr lang="en-US" dirty="0" err="1"/>
              <a:t>ilya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4F4AB3-5988-20D9-C2EF-CF74AD5D3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54" y="4261247"/>
            <a:ext cx="5326758" cy="217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6677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87203-B27C-0D7C-398E-891CE8B6C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Inspiratie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7111-0C75-79BC-C7E2-DBE271187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peggle</a:t>
            </a:r>
            <a:endParaRPr lang="en-US" dirty="0"/>
          </a:p>
        </p:txBody>
      </p:sp>
      <p:pic>
        <p:nvPicPr>
          <p:cNvPr id="1030" name="Picture 6" descr="Peggle Deluxe | Download and Buy Today - Epic Games Store">
            <a:extLst>
              <a:ext uri="{FF2B5EF4-FFF2-40B4-BE49-F238E27FC236}">
                <a16:creationId xmlns:a16="http://schemas.microsoft.com/office/drawing/2014/main" id="{5317F7AB-94AE-71A4-1443-B99A2746E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334" y="2706687"/>
            <a:ext cx="6409267" cy="3605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ow to Draw Tung Tung Tung Sahur - How to Draw Easy">
            <a:extLst>
              <a:ext uri="{FF2B5EF4-FFF2-40B4-BE49-F238E27FC236}">
                <a16:creationId xmlns:a16="http://schemas.microsoft.com/office/drawing/2014/main" id="{52101D61-44AE-C771-9AB7-205BB69FA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75400"/>
            <a:ext cx="482600" cy="48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2403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B7EDF-5D81-220D-A9B1-84634C983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546"/>
            <a:ext cx="10515600" cy="1325563"/>
          </a:xfrm>
        </p:spPr>
        <p:txBody>
          <a:bodyPr/>
          <a:lstStyle/>
          <a:p>
            <a:r>
              <a:rPr lang="en-US" dirty="0" err="1"/>
              <a:t>Mijn</a:t>
            </a:r>
            <a:r>
              <a:rPr lang="en-US" dirty="0"/>
              <a:t>  </a:t>
            </a:r>
            <a:r>
              <a:rPr lang="en-US" dirty="0" err="1"/>
              <a:t>ontwerp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0B91-EAC2-F76D-5B71-42831B3FD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Dit is de </a:t>
            </a:r>
            <a:r>
              <a:rPr lang="en-US" dirty="0" err="1"/>
              <a:t>schets</a:t>
            </a:r>
            <a:r>
              <a:rPr lang="en-US" dirty="0"/>
              <a:t> die </a:t>
            </a:r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gemaakt</a:t>
            </a:r>
            <a:r>
              <a:rPr lang="en-US" dirty="0"/>
              <a:t> </a:t>
            </a:r>
            <a:r>
              <a:rPr lang="en-US" dirty="0" err="1"/>
              <a:t>heb.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2050" name="Picture 2" descr="lplaatje">
            <a:extLst>
              <a:ext uri="{FF2B5EF4-FFF2-40B4-BE49-F238E27FC236}">
                <a16:creationId xmlns:a16="http://schemas.microsoft.com/office/drawing/2014/main" id="{9389B1B7-88D7-2161-21E4-9734ED703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1733" y="2070657"/>
            <a:ext cx="6570089" cy="4106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1613254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F41D1-38DC-92CD-3D4A-0E36F003C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Zo </a:t>
            </a:r>
            <a:r>
              <a:rPr lang="en-US" dirty="0" err="1"/>
              <a:t>ziet</a:t>
            </a:r>
            <a:r>
              <a:rPr lang="en-US" dirty="0"/>
              <a:t> het </a:t>
            </a:r>
            <a:r>
              <a:rPr lang="en-US" dirty="0" err="1"/>
              <a:t>spel</a:t>
            </a:r>
            <a:r>
              <a:rPr lang="en-US" dirty="0"/>
              <a:t> er </a:t>
            </a:r>
            <a:r>
              <a:rPr lang="en-US" dirty="0" err="1"/>
              <a:t>uit</a:t>
            </a:r>
            <a:r>
              <a:rPr lang="en-US" dirty="0"/>
              <a:t>! (video)</a:t>
            </a:r>
          </a:p>
        </p:txBody>
      </p:sp>
      <p:pic>
        <p:nvPicPr>
          <p:cNvPr id="4" name="Screen Recording 2026-01-22 124330">
            <a:hlinkClick r:id="" action="ppaction://media"/>
            <a:extLst>
              <a:ext uri="{FF2B5EF4-FFF2-40B4-BE49-F238E27FC236}">
                <a16:creationId xmlns:a16="http://schemas.microsoft.com/office/drawing/2014/main" id="{D3CB036A-B08E-F851-1632-C8758AF279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9066" y="1994150"/>
            <a:ext cx="7270750" cy="3702235"/>
          </a:xfrm>
        </p:spPr>
      </p:pic>
    </p:spTree>
    <p:extLst>
      <p:ext uri="{BB962C8B-B14F-4D97-AF65-F5344CB8AC3E}">
        <p14:creationId xmlns:p14="http://schemas.microsoft.com/office/powerpoint/2010/main" val="380400587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F8F23-FB55-03F5-9492-3FB12CA49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ging</a:t>
            </a:r>
            <a:r>
              <a:rPr lang="en-US" dirty="0"/>
              <a:t> er </a:t>
            </a:r>
            <a:r>
              <a:rPr lang="en-US" dirty="0" err="1"/>
              <a:t>goed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E0926-FF22-6775-B625-49C056751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de </a:t>
            </a:r>
            <a:r>
              <a:rPr lang="en-US" dirty="0" err="1"/>
              <a:t>tekening</a:t>
            </a:r>
            <a:r>
              <a:rPr lang="en-US" dirty="0"/>
              <a:t> </a:t>
            </a:r>
            <a:r>
              <a:rPr lang="en-US" dirty="0" err="1"/>
              <a:t>maken</a:t>
            </a:r>
            <a:br>
              <a:rPr lang="en-US" dirty="0"/>
            </a:br>
            <a:r>
              <a:rPr lang="en-US" dirty="0"/>
              <a:t>2. het level </a:t>
            </a:r>
            <a:r>
              <a:rPr lang="en-US" dirty="0" err="1"/>
              <a:t>bouwen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wat </a:t>
            </a:r>
            <a:r>
              <a:rPr lang="en-US" dirty="0" err="1"/>
              <a:t>heb</a:t>
            </a:r>
            <a:r>
              <a:rPr lang="en-US" dirty="0"/>
              <a:t> </a:t>
            </a:r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hiervan</a:t>
            </a:r>
            <a:r>
              <a:rPr lang="en-US" dirty="0"/>
              <a:t> </a:t>
            </a:r>
            <a:r>
              <a:rPr lang="en-US" dirty="0" err="1"/>
              <a:t>geleerd</a:t>
            </a:r>
            <a:r>
              <a:rPr lang="en-US" dirty="0"/>
              <a:t>?</a:t>
            </a:r>
          </a:p>
          <a:p>
            <a:r>
              <a:rPr lang="en-US" dirty="0" err="1"/>
              <a:t>niks</a:t>
            </a:r>
            <a:r>
              <a:rPr lang="en-US" dirty="0"/>
              <a:t> want we </a:t>
            </a:r>
            <a:r>
              <a:rPr lang="en-US" dirty="0" err="1"/>
              <a:t>moesten</a:t>
            </a:r>
            <a:r>
              <a:rPr lang="en-US" dirty="0"/>
              <a:t> de code </a:t>
            </a:r>
            <a:r>
              <a:rPr lang="en-US" dirty="0" err="1"/>
              <a:t>kopieren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zelf</a:t>
            </a:r>
            <a:r>
              <a:rPr lang="en-US" dirty="0"/>
              <a:t> </a:t>
            </a:r>
            <a:r>
              <a:rPr lang="en-US" dirty="0" err="1"/>
              <a:t>maken</a:t>
            </a:r>
            <a:endParaRPr lang="en-US" dirty="0"/>
          </a:p>
        </p:txBody>
      </p:sp>
      <p:pic>
        <p:nvPicPr>
          <p:cNvPr id="4" name="Picture 2" descr="lplaatje">
            <a:extLst>
              <a:ext uri="{FF2B5EF4-FFF2-40B4-BE49-F238E27FC236}">
                <a16:creationId xmlns:a16="http://schemas.microsoft.com/office/drawing/2014/main" id="{619D5750-A928-7D1E-8407-91CE99E86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0067" y="365125"/>
            <a:ext cx="3784555" cy="236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4553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1EC5A-9D50-CABA-2A9E-8B209A030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 </a:t>
            </a:r>
            <a:r>
              <a:rPr lang="en-US" dirty="0" err="1"/>
              <a:t>vond</a:t>
            </a:r>
            <a:r>
              <a:rPr lang="en-US" dirty="0"/>
              <a:t> je </a:t>
            </a:r>
            <a:r>
              <a:rPr lang="en-US" dirty="0" err="1"/>
              <a:t>lastig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E4CEF-718B-6B44-CCEB-C28F81B0A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1: </a:t>
            </a:r>
            <a:r>
              <a:rPr lang="en-US" dirty="0" err="1"/>
              <a:t>fouten</a:t>
            </a:r>
            <a:r>
              <a:rPr lang="en-US" dirty="0"/>
              <a:t> in de code </a:t>
            </a:r>
            <a:r>
              <a:rPr lang="en-US" dirty="0" err="1"/>
              <a:t>oplossen</a:t>
            </a:r>
            <a:r>
              <a:rPr lang="en-US" dirty="0"/>
              <a:t>.</a:t>
            </a:r>
          </a:p>
          <a:p>
            <a:r>
              <a:rPr lang="en-US" dirty="0"/>
              <a:t>2:</a:t>
            </a:r>
          </a:p>
        </p:txBody>
      </p:sp>
      <p:pic>
        <p:nvPicPr>
          <p:cNvPr id="3074" name="Picture 2" descr="Making Your Code Easy to Read - Dojo Five - Modern Embedded Firmware ...">
            <a:extLst>
              <a:ext uri="{FF2B5EF4-FFF2-40B4-BE49-F238E27FC236}">
                <a16:creationId xmlns:a16="http://schemas.microsoft.com/office/drawing/2014/main" id="{E78679DF-A65F-AAF9-C89A-AAACDF17BB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3564" y="778932"/>
            <a:ext cx="4568644" cy="451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File:Tung tung tung sahur.webp - Wikimedia Commons">
            <a:extLst>
              <a:ext uri="{FF2B5EF4-FFF2-40B4-BE49-F238E27FC236}">
                <a16:creationId xmlns:a16="http://schemas.microsoft.com/office/drawing/2014/main" id="{4C85B675-F49B-F756-079D-F66CA70CC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0736" y="6366933"/>
            <a:ext cx="381264" cy="49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4176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9CFD5-B882-7D1A-AD57-CC444DA0F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Waar</a:t>
            </a:r>
            <a:r>
              <a:rPr lang="en-US" dirty="0"/>
              <a:t> ben je het </a:t>
            </a:r>
            <a:r>
              <a:rPr lang="en-US" dirty="0" err="1"/>
              <a:t>meest</a:t>
            </a:r>
            <a:r>
              <a:rPr lang="en-US" dirty="0"/>
              <a:t> trots op?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E3483-04E3-B32E-B8F9-CE12D7BC8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Het design van het </a:t>
            </a:r>
            <a:r>
              <a:rPr lang="en-US" dirty="0" err="1"/>
              <a:t>kanon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779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74270-8401-45D6-05AA-F49288917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 was </a:t>
            </a:r>
            <a:r>
              <a:rPr lang="en-US" dirty="0" err="1"/>
              <a:t>mijn</a:t>
            </a:r>
            <a:r>
              <a:rPr lang="en-US" dirty="0"/>
              <a:t> </a:t>
            </a:r>
            <a:r>
              <a:rPr lang="en-US" dirty="0" err="1"/>
              <a:t>peggle</a:t>
            </a:r>
            <a:r>
              <a:rPr lang="en-US" dirty="0"/>
              <a:t> </a:t>
            </a:r>
            <a:r>
              <a:rPr lang="en-US" dirty="0" err="1"/>
              <a:t>spel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F518A-2B53-7159-CBED-94D69DFF4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Bedankt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het </a:t>
            </a:r>
            <a:r>
              <a:rPr lang="en-US" dirty="0" err="1"/>
              <a:t>luisteren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064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</Words>
  <Application>Microsoft Office PowerPoint</Application>
  <PresentationFormat>Widescreen</PresentationFormat>
  <Paragraphs>17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pEGGLE SPEL</vt:lpstr>
      <vt:lpstr>Inspiratie:</vt:lpstr>
      <vt:lpstr>Mijn  ontwerp:</vt:lpstr>
      <vt:lpstr>Zo ziet het spel er uit! (video)</vt:lpstr>
      <vt:lpstr>Wat ging er goed?</vt:lpstr>
      <vt:lpstr>Wat vond je lastig</vt:lpstr>
      <vt:lpstr>Waar ben je het meest trots op?</vt:lpstr>
      <vt:lpstr>Dat was mijn peggle spel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Ilya Stroomer</dc:creator>
  <cp:lastModifiedBy>Ilya Stroomer</cp:lastModifiedBy>
  <cp:revision>1</cp:revision>
  <dcterms:created xsi:type="dcterms:W3CDTF">2026-01-22T11:38:14Z</dcterms:created>
  <dcterms:modified xsi:type="dcterms:W3CDTF">2026-01-22T12:00:12Z</dcterms:modified>
</cp:coreProperties>
</file>

<file path=docProps/thumbnail.jpeg>
</file>